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8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33C73-0E92-4EB7-9DDD-AA53925D232F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8CD5B-382B-485C-8546-222EE13345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9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8CD5B-382B-485C-8546-222EE133459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2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518B10-6D80-43CC-9347-CB30443B52E7}" type="datetimeFigureOut">
              <a:rPr lang="en-US" smtClean="0"/>
              <a:pPr/>
              <a:t>4/25/2021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ECF7B8-8767-48F9-97EC-3D0E7A1852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Sugar Refining Process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429000"/>
            <a:ext cx="5029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By </a:t>
            </a:r>
          </a:p>
          <a:p>
            <a:r>
              <a:rPr lang="en-US" dirty="0">
                <a:solidFill>
                  <a:schemeClr val="tx1"/>
                </a:solidFill>
              </a:rPr>
              <a:t>Abdul </a:t>
            </a:r>
            <a:r>
              <a:rPr lang="en-US" dirty="0"/>
              <a:t>WASEH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7</Words>
  <Application>Microsoft Office PowerPoint</Application>
  <PresentationFormat>On-screen Show (4:3)</PresentationFormat>
  <Paragraphs>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Flow</vt:lpstr>
      <vt:lpstr>Sugar Refining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Christopher Chui</cp:lastModifiedBy>
  <cp:revision>6</cp:revision>
  <dcterms:created xsi:type="dcterms:W3CDTF">2014-10-16T13:43:45Z</dcterms:created>
  <dcterms:modified xsi:type="dcterms:W3CDTF">2021-04-26T01:17:10Z</dcterms:modified>
</cp:coreProperties>
</file>