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5" r:id="rId4"/>
    <p:sldId id="259" r:id="rId5"/>
    <p:sldId id="261" r:id="rId6"/>
    <p:sldId id="260" r:id="rId7"/>
    <p:sldId id="257" r:id="rId8"/>
    <p:sldId id="258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8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F8F5-4E2F-4B9F-A1A2-5D9776167137}" type="datetimeFigureOut">
              <a:rPr lang="en-US" smtClean="0"/>
              <a:t>4/30/2021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8D29-3A96-41DE-BA61-A842A404203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13EB89-27E2-46A0-8FFB-1B9DF836928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-wikipedia.org/images/929/92989.png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Outer Space 4c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Celestial Objects to scale</a:t>
            </a:r>
          </a:p>
        </p:txBody>
      </p:sp>
      <p:pic>
        <p:nvPicPr>
          <p:cNvPr id="1028" name="Picture 4" descr="C:\Documents and Settings\user\Local Settings\Temporary Internet Files\Content.IE5\8MX2PZMM\MCj043392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1714500" cy="17145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Local Settings\Temporary Internet Files\Content.IE5\E9LDILR5\MMj0219085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905000"/>
            <a:ext cx="2366963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838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Here’s what NASA thinks.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600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www.nasa.gov/multimedia/imagegallery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2362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www.photojournal.jpl.nasa.gov</a:t>
            </a:r>
          </a:p>
        </p:txBody>
      </p:sp>
      <p:pic>
        <p:nvPicPr>
          <p:cNvPr id="1027" name="Picture 3" descr="C:\Documents and Settings\user\Local Settings\Temporary Internet Files\Content.IE5\PKFZHFF2\MCj03975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962400"/>
            <a:ext cx="1826971" cy="140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802386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4" imgW="4571868" imgH="3428992" progId="PowerPoint.Slide.8">
                  <p:embed/>
                </p:oleObj>
              </mc:Choice>
              <mc:Fallback>
                <p:oleObj name="Slide" r:id="rId4" imgW="4571868" imgH="3428992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802386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j_hp_plu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399" y="119148"/>
            <a:ext cx="7419599" cy="73484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zones of the Solar system:  </a:t>
            </a:r>
            <a:r>
              <a:rPr lang="en-US" sz="2700" i="1" dirty="0"/>
              <a:t>inner solar system</a:t>
            </a:r>
            <a:r>
              <a:rPr lang="en-US" sz="2700" dirty="0"/>
              <a:t>, </a:t>
            </a:r>
            <a:r>
              <a:rPr lang="en-US" sz="2700" i="1" dirty="0"/>
              <a:t>asteroid belt</a:t>
            </a:r>
            <a:r>
              <a:rPr lang="en-US" sz="2700" dirty="0"/>
              <a:t>,  </a:t>
            </a:r>
            <a:r>
              <a:rPr lang="en-US" sz="2700" i="1" dirty="0"/>
              <a:t>giant planets</a:t>
            </a:r>
            <a:r>
              <a:rPr lang="en-US" sz="2700" dirty="0"/>
              <a:t> (</a:t>
            </a:r>
            <a:r>
              <a:rPr lang="en-US" sz="2700" dirty="0" err="1"/>
              <a:t>Jovians</a:t>
            </a:r>
            <a:r>
              <a:rPr lang="en-US" sz="2700" dirty="0"/>
              <a:t>) and   </a:t>
            </a:r>
            <a:r>
              <a:rPr lang="en-US" sz="2700" i="1" dirty="0" err="1"/>
              <a:t>Kuiper</a:t>
            </a:r>
            <a:r>
              <a:rPr lang="en-US" sz="2700" i="1" dirty="0"/>
              <a:t> belt</a:t>
            </a:r>
            <a:r>
              <a:rPr lang="en-US" sz="2700" dirty="0"/>
              <a:t>.                                                                    </a:t>
            </a:r>
            <a:r>
              <a:rPr lang="en-US" sz="2200" dirty="0"/>
              <a:t>Sizes and orbits not to scale</a:t>
            </a:r>
            <a:r>
              <a:rPr lang="en-US" dirty="0"/>
              <a:t>.</a:t>
            </a:r>
          </a:p>
        </p:txBody>
      </p:sp>
      <p:pic>
        <p:nvPicPr>
          <p:cNvPr id="22531" name="Picture 3" descr="The zones of the Solar system: the inner solar system, the asteroid belt, the giant planets (Jovians) and the Kuiper belt. Sizes and orbits not to scale.">
            <a:hlinkClick r:id="rId3" tooltip="The zones of the Solar system: the inner solar system, the asteroid belt, the giant planets (Jovians) and the Kuiper belt. Sizes and orbits not to scale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903677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37338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Sizes are to scale.</a:t>
            </a:r>
          </a:p>
        </p:txBody>
      </p:sp>
      <p:pic>
        <p:nvPicPr>
          <p:cNvPr id="4" name="Content Placeholder 3" descr="planets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17" y="1219200"/>
            <a:ext cx="9103024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ets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9" y="1219200"/>
            <a:ext cx="9069591" cy="51053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ets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816" y="1143000"/>
            <a:ext cx="9163816" cy="51409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r size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43" y="565782"/>
            <a:ext cx="8995457" cy="62922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r size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565782"/>
            <a:ext cx="8995457" cy="62922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715000" cy="685800"/>
          </a:xfrm>
        </p:spPr>
        <p:txBody>
          <a:bodyPr/>
          <a:lstStyle/>
          <a:p>
            <a:r>
              <a:rPr lang="en-US" dirty="0"/>
              <a:t>Arp147  image</a:t>
            </a:r>
          </a:p>
        </p:txBody>
      </p:sp>
      <p:pic>
        <p:nvPicPr>
          <p:cNvPr id="4" name="Content Placeholder 3" descr="Arp1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1" y="1554162"/>
            <a:ext cx="6696074" cy="502205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77</Words>
  <Application>Microsoft Office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Medium</vt:lpstr>
      <vt:lpstr>Wingdings 2</vt:lpstr>
      <vt:lpstr>Trek</vt:lpstr>
      <vt:lpstr>Slide</vt:lpstr>
      <vt:lpstr>Outer Space 4c</vt:lpstr>
      <vt:lpstr>PowerPoint Presentation</vt:lpstr>
      <vt:lpstr>zones of the Solar system:  inner solar system, asteroid belt,  giant planets (Jovians) and   Kuiper belt.                                                                    Sizes and orbits not to scale.</vt:lpstr>
      <vt:lpstr>Sizes are to scale.</vt:lpstr>
      <vt:lpstr>PowerPoint Presentation</vt:lpstr>
      <vt:lpstr>PowerPoint Presentation</vt:lpstr>
      <vt:lpstr>PowerPoint Presentation</vt:lpstr>
      <vt:lpstr>PowerPoint Presentation</vt:lpstr>
      <vt:lpstr>Arp147  image</vt:lpstr>
      <vt:lpstr>Here’s what NASA thinks.</vt:lpstr>
      <vt:lpstr>PowerPoint Presentation</vt:lpstr>
    </vt:vector>
  </TitlesOfParts>
  <Company>St. Mary's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St. Mary's University</dc:creator>
  <cp:lastModifiedBy>Christopher Chui</cp:lastModifiedBy>
  <cp:revision>22</cp:revision>
  <dcterms:created xsi:type="dcterms:W3CDTF">2008-11-04T21:56:54Z</dcterms:created>
  <dcterms:modified xsi:type="dcterms:W3CDTF">2021-04-30T22:28:03Z</dcterms:modified>
</cp:coreProperties>
</file>